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6" r:id="rId2"/>
    <p:sldId id="338" r:id="rId3"/>
  </p:sldIdLst>
  <p:sldSz cx="9906000" cy="6858000" type="A4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33CC"/>
    <a:srgbClr val="DDDDDD"/>
    <a:srgbClr val="009900"/>
    <a:srgbClr val="006600"/>
    <a:srgbClr val="CCFFFF"/>
    <a:srgbClr val="33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425" autoAdjust="0"/>
    <p:restoredTop sz="94660"/>
  </p:normalViewPr>
  <p:slideViewPr>
    <p:cSldViewPr snapToGrid="0">
      <p:cViewPr>
        <p:scale>
          <a:sx n="125" d="100"/>
          <a:sy n="125" d="100"/>
        </p:scale>
        <p:origin x="-990" y="432"/>
      </p:cViewPr>
      <p:guideLst>
        <p:guide orient="horz" pos="2809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348" y="-108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194" cy="46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8194" cy="46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0065"/>
            <a:ext cx="2948194" cy="5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350065"/>
            <a:ext cx="2948194" cy="5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132C89-B40D-448E-9825-4346EEDADA6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79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194" cy="46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8194" cy="46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5650" y="777875"/>
            <a:ext cx="5287963" cy="366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905" y="4675033"/>
            <a:ext cx="4991866" cy="443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0065"/>
            <a:ext cx="2948194" cy="5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350065"/>
            <a:ext cx="2948194" cy="54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1F7F3E2-A934-4429-A8EE-7A78CAFD7B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787D-EDD5-4CB0-BA2A-ED4068FBA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2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7FA1-284B-460F-B30F-F8085A3BE5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1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2114550" cy="5067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4850" y="609600"/>
            <a:ext cx="6191250" cy="5067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0BB5-8326-495E-A74D-F96C06AA26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9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21E0-3F69-4A0B-ADB5-E1B3A34F53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3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8D75-5272-46B3-A239-93A2DBA1BF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485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110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69A8-AC7C-4CF5-AFE9-6DA7FE5B02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4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07DE-24C5-4E76-89D4-63720C272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3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6372-234B-43A1-8955-357894FE6D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2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4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CorelDRAW!" r:id="rId3" imgW="3181241" imgH="3438538" progId="">
                  <p:embed/>
                </p:oleObj>
              </mc:Choice>
              <mc:Fallback>
                <p:oleObj name="CorelDRAW!" r:id="rId3" imgW="3181241" imgH="3438538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6" name="Rechteck 14"/>
          <p:cNvSpPr>
            <a:spLocks noChangeArrowheads="1"/>
          </p:cNvSpPr>
          <p:nvPr userDrawn="1"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/>
          </a:p>
        </p:txBody>
      </p:sp>
      <p:grpSp>
        <p:nvGrpSpPr>
          <p:cNvPr id="7" name="Gruppieren 11"/>
          <p:cNvGrpSpPr>
            <a:grpSpLocks/>
          </p:cNvGrpSpPr>
          <p:nvPr userDrawn="1"/>
        </p:nvGrpSpPr>
        <p:grpSpPr bwMode="auto">
          <a:xfrm>
            <a:off x="74613" y="85725"/>
            <a:ext cx="9685337" cy="484188"/>
            <a:chOff x="74613" y="85725"/>
            <a:chExt cx="9685337" cy="484188"/>
          </a:xfrm>
        </p:grpSpPr>
        <p:sp>
          <p:nvSpPr>
            <p:cNvPr id="8" name="Rectangle 1091"/>
            <p:cNvSpPr>
              <a:spLocks noChangeArrowheads="1"/>
            </p:cNvSpPr>
            <p:nvPr userDrawn="1"/>
          </p:nvSpPr>
          <p:spPr bwMode="auto">
            <a:xfrm>
              <a:off x="74613" y="85725"/>
              <a:ext cx="9685337" cy="48418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de-AT"/>
            </a:p>
          </p:txBody>
        </p:sp>
        <p:pic>
          <p:nvPicPr>
            <p:cNvPr id="9" name="Grafik 17" descr="bauerpoint.gif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63" y="109538"/>
              <a:ext cx="120173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053A-8539-4490-A0FC-85CA116E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9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7F87-1BA4-42B7-BF77-91C6FCA62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1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D83A-3744-4111-947A-BF6528EE1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7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5621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7DE8712-EBDB-4E69-A675-7EE0A1B7A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1033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orelDRAW!" r:id="rId14" imgW="33232619" imgH="35909353" progId="">
                  <p:embed/>
                </p:oleObj>
              </mc:Choice>
              <mc:Fallback>
                <p:oleObj name="CorelDRAW!" r:id="rId14" imgW="33232619" imgH="35909353" progId="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7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de.wikipedia.org/w/index.php?title=Datei:David_Guetta_at_2011_MMVA.jpg&amp;filetimestamp=2012030404422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47625" y="660399"/>
            <a:ext cx="9540875" cy="255489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625" y="123825"/>
            <a:ext cx="62950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Ausgangsrechnungen – Bezugs- &amp; Versandkosten - Zahlung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Textfeld 5"/>
          <p:cNvSpPr txBox="1">
            <a:spLocks noChangeArrowheads="1"/>
          </p:cNvSpPr>
          <p:nvPr/>
        </p:nvSpPr>
        <p:spPr bwMode="auto">
          <a:xfrm>
            <a:off x="137159" y="725140"/>
            <a:ext cx="9906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Unser Unternehmen: Müller GmbH – Handel mit </a:t>
            </a:r>
            <a:r>
              <a:rPr lang="de-DE" sz="1400" b="1" dirty="0" err="1" smtClean="0">
                <a:latin typeface="Calibri" pitchFamily="34" charset="0"/>
                <a:cs typeface="Calibri" pitchFamily="34" charset="0"/>
              </a:rPr>
              <a:t>DVD´s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09.09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. –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E114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>
                <a:latin typeface="Calibri" pitchFamily="34" charset="0"/>
                <a:cs typeface="Calibri" pitchFamily="34" charset="0"/>
              </a:rPr>
              <a:t>Die Müller GmbH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kauft 1.000 </a:t>
            </a:r>
            <a:r>
              <a:rPr lang="de-DE" sz="1400" dirty="0" err="1">
                <a:latin typeface="Calibri" pitchFamily="34" charset="0"/>
                <a:cs typeface="Calibri" pitchFamily="34" charset="0"/>
              </a:rPr>
              <a:t>CD´s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 David </a:t>
            </a:r>
            <a:r>
              <a:rPr lang="de-DE" sz="1400" dirty="0" err="1">
                <a:latin typeface="Calibri" pitchFamily="34" charset="0"/>
                <a:cs typeface="Calibri" pitchFamily="34" charset="0"/>
              </a:rPr>
              <a:t>Guetta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 á EUR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3,48  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(exkl. </a:t>
            </a:r>
            <a:r>
              <a:rPr lang="de-DE" sz="1400" dirty="0" err="1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)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von der Echomedia Verlags GmbH (33456)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09.09. – K211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Postgebühren für den Einkauf werden von der Müller GmbH übernommen und bar bezahlt:  € 36,- (inkl.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12.09. – A512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Müller GmbH verkauft 1.000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CD´s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David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Guetta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á EUR 6,89 (exkl.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) an den Music Store Neuer GmbH (20587)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16.09. – E 115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Spedition Schenker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(33201) übermittelt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Rechnung für die Auslieferung der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CD´s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vom 12.9. von € 48,- inkl. 20 %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USt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20.09. - B 15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Die Müller GmbH begleicht die E114 und die E115. Gleichzeitig überweist die Music Store Neuer die A 512.</a:t>
            </a:r>
          </a:p>
        </p:txBody>
      </p:sp>
      <p:sp>
        <p:nvSpPr>
          <p:cNvPr id="3079" name="Textfeld 12"/>
          <p:cNvSpPr txBox="1">
            <a:spLocks noChangeArrowheads="1"/>
          </p:cNvSpPr>
          <p:nvPr/>
        </p:nvSpPr>
        <p:spPr bwMode="auto">
          <a:xfrm>
            <a:off x="47625" y="5813533"/>
            <a:ext cx="2759089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1100" dirty="0">
                <a:latin typeface="Calibri" pitchFamily="34" charset="0"/>
                <a:cs typeface="Calibri" pitchFamily="34" charset="0"/>
              </a:rPr>
              <a:t>Aufgaben:  </a:t>
            </a:r>
            <a:endParaRPr lang="de-DE" sz="1100" dirty="0" smtClean="0">
              <a:latin typeface="Calibri" pitchFamily="34" charset="0"/>
              <a:cs typeface="Calibri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de-DE" sz="1100" dirty="0" smtClean="0">
                <a:latin typeface="Calibri" pitchFamily="34" charset="0"/>
                <a:cs typeface="Calibri" pitchFamily="34" charset="0"/>
              </a:rPr>
              <a:t>Aufstellung der erforderlichen Buchungen</a:t>
            </a:r>
            <a:br>
              <a:rPr lang="de-DE" sz="1100" dirty="0" smtClean="0">
                <a:latin typeface="Calibri" pitchFamily="34" charset="0"/>
                <a:cs typeface="Calibri" pitchFamily="34" charset="0"/>
              </a:rPr>
            </a:br>
            <a:r>
              <a:rPr lang="de-DE" sz="1100" dirty="0" smtClean="0">
                <a:latin typeface="Calibri" pitchFamily="34" charset="0"/>
                <a:cs typeface="Calibri" pitchFamily="34" charset="0"/>
              </a:rPr>
              <a:t>aus Sicht der Müller GmbH</a:t>
            </a:r>
          </a:p>
        </p:txBody>
      </p:sp>
      <p:sp>
        <p:nvSpPr>
          <p:cNvPr id="30" name="Explosion 2 29"/>
          <p:cNvSpPr/>
          <p:nvPr/>
        </p:nvSpPr>
        <p:spPr bwMode="auto">
          <a:xfrm>
            <a:off x="6127065" y="493157"/>
            <a:ext cx="3457575" cy="725487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2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pic>
        <p:nvPicPr>
          <p:cNvPr id="3095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99498" y="3238153"/>
            <a:ext cx="6385142" cy="256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 descr="David Guetta at 2011 MMV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79" y="3456005"/>
            <a:ext cx="1930628" cy="1930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9"/>
          <a:stretch/>
        </p:blipFill>
        <p:spPr bwMode="auto">
          <a:xfrm>
            <a:off x="3203358" y="4421319"/>
            <a:ext cx="6385142" cy="2338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512158" y="5308678"/>
            <a:ext cx="15872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 smtClean="0">
                <a:latin typeface="Calibri" pitchFamily="34" charset="0"/>
                <a:cs typeface="Calibri" pitchFamily="34" charset="0"/>
              </a:rPr>
              <a:t>David freut sich, </a:t>
            </a:r>
          </a:p>
          <a:p>
            <a:r>
              <a:rPr lang="de-DE" sz="1100" dirty="0" smtClean="0">
                <a:latin typeface="Calibri" pitchFamily="34" charset="0"/>
                <a:cs typeface="Calibri" pitchFamily="34" charset="0"/>
              </a:rPr>
              <a:t>dass er so viel verkauft…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186745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47625" y="123825"/>
            <a:ext cx="49729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Ausgangsrechnungen – Gutschriften - Zahlung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6127065" y="493157"/>
            <a:ext cx="3457575" cy="725487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200" b="1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  <a:p>
            <a:pPr eaLnBrk="0" hangingPunct="0">
              <a:defRPr/>
            </a:pPr>
            <a:r>
              <a:rPr lang="de-AT" sz="1200" b="1" dirty="0" smtClean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Lösung</a:t>
            </a:r>
            <a:endParaRPr lang="de-AT" sz="1200" b="1" dirty="0">
              <a:solidFill>
                <a:srgbClr val="DDDDD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" y="855900"/>
            <a:ext cx="634365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9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A4-Papier (210x297 mm)</PresentationFormat>
  <Paragraphs>22</Paragraphs>
  <Slides>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Standarddesign</vt:lpstr>
      <vt:lpstr>CorelDRAW!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BAUER Helmut</cp:lastModifiedBy>
  <cp:revision>201</cp:revision>
  <cp:lastPrinted>2014-10-28T09:04:38Z</cp:lastPrinted>
  <dcterms:created xsi:type="dcterms:W3CDTF">1998-08-03T08:19:10Z</dcterms:created>
  <dcterms:modified xsi:type="dcterms:W3CDTF">2014-10-28T09:26:33Z</dcterms:modified>
</cp:coreProperties>
</file>